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47"/>
  </p:notesMasterIdLst>
  <p:sldIdLst>
    <p:sldId id="412" r:id="rId2"/>
    <p:sldId id="413" r:id="rId3"/>
    <p:sldId id="414" r:id="rId4"/>
    <p:sldId id="415" r:id="rId5"/>
    <p:sldId id="416" r:id="rId6"/>
    <p:sldId id="417" r:id="rId7"/>
    <p:sldId id="418" r:id="rId8"/>
    <p:sldId id="419" r:id="rId9"/>
    <p:sldId id="420" r:id="rId10"/>
    <p:sldId id="421" r:id="rId11"/>
    <p:sldId id="423" r:id="rId12"/>
    <p:sldId id="424" r:id="rId13"/>
    <p:sldId id="425" r:id="rId14"/>
    <p:sldId id="426" r:id="rId15"/>
    <p:sldId id="427" r:id="rId16"/>
    <p:sldId id="428" r:id="rId17"/>
    <p:sldId id="429" r:id="rId18"/>
    <p:sldId id="430" r:id="rId19"/>
    <p:sldId id="431" r:id="rId20"/>
    <p:sldId id="432" r:id="rId21"/>
    <p:sldId id="433" r:id="rId22"/>
    <p:sldId id="434" r:id="rId23"/>
    <p:sldId id="435" r:id="rId24"/>
    <p:sldId id="436" r:id="rId25"/>
    <p:sldId id="437" r:id="rId26"/>
    <p:sldId id="438" r:id="rId27"/>
    <p:sldId id="439" r:id="rId28"/>
    <p:sldId id="440" r:id="rId29"/>
    <p:sldId id="441" r:id="rId30"/>
    <p:sldId id="442" r:id="rId31"/>
    <p:sldId id="443" r:id="rId32"/>
    <p:sldId id="444" r:id="rId33"/>
    <p:sldId id="445" r:id="rId34"/>
    <p:sldId id="446" r:id="rId35"/>
    <p:sldId id="447" r:id="rId36"/>
    <p:sldId id="448" r:id="rId37"/>
    <p:sldId id="449" r:id="rId38"/>
    <p:sldId id="450" r:id="rId39"/>
    <p:sldId id="451" r:id="rId40"/>
    <p:sldId id="452" r:id="rId41"/>
    <p:sldId id="453" r:id="rId42"/>
    <p:sldId id="454" r:id="rId43"/>
    <p:sldId id="455" r:id="rId44"/>
    <p:sldId id="456" r:id="rId45"/>
    <p:sldId id="457" r:id="rId46"/>
  </p:sldIdLst>
  <p:sldSz cx="9144000" cy="5143500" type="screen16x9"/>
  <p:notesSz cx="51435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notesMaster" Target="notesMasters/notesMaster1.xml" /><Relationship Id="rId50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presProps" Target="presProps.xml" /><Relationship Id="rId8" Type="http://schemas.openxmlformats.org/officeDocument/2006/relationships/slide" Target="slides/slide7.xml" /><Relationship Id="rId51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13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14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15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16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17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77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578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Google Shape;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05" name="Google Shape;6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06" name="Google Shape;6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Google Shape;7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08" name="Google Shape;7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09" name="Google Shape;7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Google Shape;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11" name="Google Shape;8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12" name="Google Shape;8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Google Shape;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14" name="Google Shape;8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15" name="Google Shape;8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Google Shape;9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17" name="Google Shape;9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18" name="Google Shape;93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Google Shape;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20" name="Google Shape;9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21" name="Google Shape;9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Google Shape;1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23" name="Google Shape;1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24" name="Google Shape;10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Google Shape;10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26" name="Google Shape;11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27" name="Google Shape;11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Google Shape;1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29" name="Google Shape;11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30" name="Google Shape;11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Google Shape;12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32" name="Google Shape;12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33" name="Google Shape;12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8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58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Google Shape;1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35" name="Google Shape;12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36" name="Google Shape;12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Google Shape;1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38" name="Google Shape;13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39" name="Google Shape;13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Google Shape;13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41" name="Google Shape;14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42" name="Google Shape;14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Google Shape;14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44" name="Google Shape;14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45" name="Google Shape;14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Google Shape;1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47" name="Google Shape;15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48" name="Google Shape;153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Google Shape;1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50" name="Google Shape;15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51" name="Google Shape;159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Google Shape;16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53" name="Google Shape;16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54" name="Google Shape;16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Google Shape;1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56" name="Google Shape;17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57" name="Google Shape;171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Google Shape;1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59" name="Google Shape;17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60" name="Google Shape;17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Google Shape;1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62" name="Google Shape;18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63" name="Google Shape;183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Google Shape;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83" name="Google Shape;2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584" name="Google Shape;2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Google Shape;18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65" name="Google Shape;18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66" name="Google Shape;189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Google Shape;19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68" name="Google Shape;19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69" name="Google Shape;195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Google Shape;19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71" name="Google Shape;20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72" name="Google Shape;201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Google Shape;20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74" name="Google Shape;20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75" name="Google Shape;207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Google Shape;21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77" name="Google Shape;21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78" name="Google Shape;213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Google Shape;21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80" name="Google Shape;21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81" name="Google Shape;21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Google Shape;22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83" name="Google Shape;224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84" name="Google Shape;225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Google Shape;22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86" name="Google Shape;23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87" name="Google Shape;231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Google Shape;23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89" name="Google Shape;23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90" name="Google Shape;237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Google Shape;24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92" name="Google Shape;242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93" name="Google Shape;243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Google Shape;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87" name="Google Shape;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588" name="Google Shape;3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Google Shape;24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95" name="Google Shape;24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96" name="Google Shape;249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Google Shape;25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98" name="Google Shape;25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99" name="Google Shape;255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Google Shape;25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01" name="Google Shape;260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702" name="Google Shape;261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Google Shape;26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04" name="Google Shape;266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705" name="Google Shape;267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Google Shape;27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07" name="Google Shape;27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708" name="Google Shape;273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Google Shape;2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10" name="Google Shape;278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711" name="Google Shape;279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Google Shape;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90" name="Google Shape;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591" name="Google Shape;3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Google Shape;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93" name="Google Shape;4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594" name="Google Shape;4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Google Shape;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96" name="Google Shape;5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597" name="Google Shape;5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Google Shape;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99" name="Google Shape;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00" name="Google Shape;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Google Shape;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02" name="Google Shape;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603" name="Google Shape;6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 /><Relationship Id="rId1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1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1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1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1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1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1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1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1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1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1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1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 /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1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 /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1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 /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1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 /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1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 /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1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 /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1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 /><Relationship Id="rId2" Type="http://schemas.openxmlformats.org/officeDocument/2006/relationships/notesSlide" Target="../notesSlides/notesSlide38.xml" /><Relationship Id="rId1" Type="http://schemas.openxmlformats.org/officeDocument/2006/relationships/slideLayout" Target="../slideLayouts/slideLayout1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 /><Relationship Id="rId2" Type="http://schemas.openxmlformats.org/officeDocument/2006/relationships/notesSlide" Target="../notesSlides/notesSlide39.xml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 /><Relationship Id="rId2" Type="http://schemas.openxmlformats.org/officeDocument/2006/relationships/notesSlide" Target="../notesSlides/notesSlide40.xml" /><Relationship Id="rId1" Type="http://schemas.openxmlformats.org/officeDocument/2006/relationships/slideLayout" Target="../slideLayouts/slideLayout1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 /><Relationship Id="rId2" Type="http://schemas.openxmlformats.org/officeDocument/2006/relationships/notesSlide" Target="../notesSlides/notesSlide41.xml" /><Relationship Id="rId1" Type="http://schemas.openxmlformats.org/officeDocument/2006/relationships/slideLayout" Target="../slideLayouts/slideLayout1.xml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 /><Relationship Id="rId2" Type="http://schemas.openxmlformats.org/officeDocument/2006/relationships/notesSlide" Target="../notesSlides/notesSlide42.xml" /><Relationship Id="rId1" Type="http://schemas.openxmlformats.org/officeDocument/2006/relationships/slideLayout" Target="../slideLayouts/slideLayout1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 /><Relationship Id="rId2" Type="http://schemas.openxmlformats.org/officeDocument/2006/relationships/notesSlide" Target="../notesSlides/notesSlide43.xml" /><Relationship Id="rId1" Type="http://schemas.openxmlformats.org/officeDocument/2006/relationships/slideLayout" Target="../slideLayouts/slideLayout1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 /><Relationship Id="rId2" Type="http://schemas.openxmlformats.org/officeDocument/2006/relationships/notesSlide" Target="../notesSlides/notesSlide44.xml" /><Relationship Id="rId1" Type="http://schemas.openxmlformats.org/officeDocument/2006/relationships/slideLayout" Target="../slideLayouts/slideLayout1.xml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 /><Relationship Id="rId2" Type="http://schemas.openxmlformats.org/officeDocument/2006/relationships/notesSlide" Target="../notesSlides/notesSlide45.xml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16;p1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2924314" y="4629387"/>
            <a:ext cx="10654747" cy="633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3" name="Google Shape;17;p1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54218" y="152400"/>
            <a:ext cx="8286991" cy="4376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Google Shape;71;p10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466204" y="535693"/>
            <a:ext cx="7735640" cy="4195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Google Shape;77;p1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52400" y="152400"/>
            <a:ext cx="8847374" cy="4884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Google Shape;83;p12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82873" y="832095"/>
            <a:ext cx="8207815" cy="374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Google Shape;89;p13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108179" y="246070"/>
            <a:ext cx="6924399" cy="4792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Google Shape;95;p14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461978" y="-1021533"/>
            <a:ext cx="8220044" cy="6165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Google Shape;101;p15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631381" y="-23207"/>
            <a:ext cx="8027594" cy="4645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Google Shape;107;p16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39222" y="0"/>
            <a:ext cx="8761706" cy="5433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Google Shape;113;p17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60862" y="0"/>
            <a:ext cx="8798275" cy="4886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Google Shape;119;p18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491342" y="0"/>
            <a:ext cx="7400984" cy="5550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Google Shape;125;p19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85646" y="409299"/>
            <a:ext cx="8439656" cy="4824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Google Shape;23;p2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69812" y="198300"/>
            <a:ext cx="9549311" cy="5086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Google Shape;131;p20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-1400" r="1400"/>
          <a:stretch>
            <a:fillRect/>
          </a:stretch>
        </p:blipFill>
        <p:spPr>
          <a:xfrm>
            <a:off x="266318" y="343510"/>
            <a:ext cx="8611362" cy="4799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Google Shape;137;p21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314959" y="384307"/>
            <a:ext cx="8415978" cy="4475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Google Shape;143;p22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-51700"/>
            <a:ext cx="9144000" cy="519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Google Shape;149;p23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607252" y="904701"/>
            <a:ext cx="8200750" cy="3671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Google Shape;155;p24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-281" t="1114" r="-280" b="6786"/>
          <a:stretch>
            <a:fillRect/>
          </a:stretch>
        </p:blipFill>
        <p:spPr>
          <a:xfrm>
            <a:off x="25900" y="0"/>
            <a:ext cx="9249600" cy="473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Google Shape;161;p25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79969" y="-74862"/>
            <a:ext cx="8705012" cy="5323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Google Shape;167;p26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700" t="-66030" r="-1699" b="-21130"/>
          <a:stretch>
            <a:fillRect/>
          </a:stretch>
        </p:blipFill>
        <p:spPr>
          <a:xfrm>
            <a:off x="780982" y="298199"/>
            <a:ext cx="7582037" cy="4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Google Shape;173;p27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337910" y="-151470"/>
            <a:ext cx="8079724" cy="5455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Google Shape;179;p28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457804" y="0"/>
            <a:ext cx="7969145" cy="4935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Google Shape;185;p29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40151" y="671229"/>
            <a:ext cx="7933740" cy="3951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Google Shape;29;p3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404938" y="-640124"/>
            <a:ext cx="8334123" cy="642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Google Shape;191;p30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321895" y="26259"/>
            <a:ext cx="8129179" cy="5145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Google Shape;197;p31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466047" y="0"/>
            <a:ext cx="8264366" cy="538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Google Shape;203;p32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765263" y="379033"/>
            <a:ext cx="7172447" cy="5379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Google Shape;209;p33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51088" y="235262"/>
            <a:ext cx="7631401" cy="482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Google Shape;215;p34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557746" y="143771"/>
            <a:ext cx="8028508" cy="6021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Google Shape;221;p35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679644" y="0"/>
            <a:ext cx="8181611" cy="57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Google Shape;227;p36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Google Shape;233;p37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Google Shape;239;p38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Google Shape;245;p39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Google Shape;35;p4"/>
          <p:cNvSpPr txBox="1"/>
          <p:nvPr/>
        </p:nvSpPr>
        <p:spPr>
          <a:xfrm>
            <a:off x="769267" y="1685628"/>
            <a:ext cx="7815232" cy="165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general way of measuring the rate of the reaction is in terms of change in concentration per unit time… Instantaneous rate = ∆[A]/∆t limits to d[A]/dt Most Common Units… Rate = M/s Where Molarity (M) = moles/Liter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Google Shape;251;p40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Google Shape;257;p41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Google Shape;263;p42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Google Shape;269;p43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5" name="Google Shape;275;p44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Google Shape;281;p45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Google Shape;41;p5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357694" y="183704"/>
            <a:ext cx="8431862" cy="4925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Google Shape;47;p6" descr="preencoded.png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582755" y="96388"/>
            <a:ext cx="7541272" cy="4464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Google Shape;53;p7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67267" y="408792"/>
            <a:ext cx="8639189" cy="4532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Google Shape;59;p8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5373" y="2705"/>
            <a:ext cx="8649905" cy="5088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Google Shape;65;p9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97627" y="440104"/>
            <a:ext cx="9018284" cy="4271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45</Slides>
  <Notes>45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XT1706</dc:creator>
  <cp:lastModifiedBy>HEMLATA</cp:lastModifiedBy>
  <cp:revision>1</cp:revision>
  <dcterms:created xsi:type="dcterms:W3CDTF">2020-11-05T17:16:35Z</dcterms:created>
  <dcterms:modified xsi:type="dcterms:W3CDTF">2021-05-13T07:16:55Z</dcterms:modified>
</cp:coreProperties>
</file>